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39BFB5-CFD0-4C7D-B5A7-2C67A58E854E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408D0F-4212-40E6-957C-6C312B4CE76B}">
      <dgm:prSet phldrT="[Text]"/>
      <dgm:spPr/>
      <dgm:t>
        <a:bodyPr/>
        <a:lstStyle/>
        <a:p>
          <a:r>
            <a:rPr lang="ka-GE" dirty="0" smtClean="0"/>
            <a:t>სამედიცინო რეგიონები </a:t>
          </a:r>
          <a:r>
            <a:rPr lang="en-US" dirty="0" smtClean="0"/>
            <a:t>COVID </a:t>
          </a:r>
          <a:r>
            <a:rPr lang="ka-GE" dirty="0" smtClean="0"/>
            <a:t>ის ჰოსპიტალური მართვისთვის </a:t>
          </a:r>
          <a:endParaRPr lang="en-US" dirty="0"/>
        </a:p>
      </dgm:t>
    </dgm:pt>
    <dgm:pt modelId="{56745713-0249-4010-82FE-EB837CCF058D}" type="parTrans" cxnId="{067EAF16-A925-4100-A107-CEA08AFFCB88}">
      <dgm:prSet/>
      <dgm:spPr/>
      <dgm:t>
        <a:bodyPr/>
        <a:lstStyle/>
        <a:p>
          <a:endParaRPr lang="en-US"/>
        </a:p>
      </dgm:t>
    </dgm:pt>
    <dgm:pt modelId="{95648111-ADE9-4C0D-84B2-5E0D8FC5D558}" type="sibTrans" cxnId="{067EAF16-A925-4100-A107-CEA08AFFCB88}">
      <dgm:prSet/>
      <dgm:spPr/>
      <dgm:t>
        <a:bodyPr/>
        <a:lstStyle/>
        <a:p>
          <a:endParaRPr lang="en-US"/>
        </a:p>
      </dgm:t>
    </dgm:pt>
    <dgm:pt modelId="{89C3D354-A6D4-4665-B0C8-59DBB89002F4}">
      <dgm:prSet phldrT="[Text]"/>
      <dgm:spPr/>
      <dgm:t>
        <a:bodyPr/>
        <a:lstStyle/>
        <a:p>
          <a:r>
            <a:rPr lang="ka-GE" dirty="0" smtClean="0"/>
            <a:t>თბილისი: 1774 საწოლი, 397 სუნთქვის აპარატი</a:t>
          </a:r>
        </a:p>
        <a:p>
          <a:r>
            <a:rPr lang="ka-GE" dirty="0" smtClean="0"/>
            <a:t>მცხეთა-მთიანეთი: 91 საწოლი, 19 სუნთქვის აპარატი</a:t>
          </a:r>
        </a:p>
        <a:p>
          <a:r>
            <a:rPr lang="ka-GE" dirty="0" smtClean="0"/>
            <a:t>შიდა ქართლი: </a:t>
          </a:r>
        </a:p>
      </dgm:t>
    </dgm:pt>
    <dgm:pt modelId="{0BC25752-7044-4BD3-97BD-4148D0368A43}" type="parTrans" cxnId="{4171F109-7C9E-4F74-93DC-46FB9D53378D}">
      <dgm:prSet/>
      <dgm:spPr/>
      <dgm:t>
        <a:bodyPr/>
        <a:lstStyle/>
        <a:p>
          <a:endParaRPr lang="en-US"/>
        </a:p>
      </dgm:t>
    </dgm:pt>
    <dgm:pt modelId="{F100DB39-6CC6-4508-9919-AF11FBEE3000}" type="sibTrans" cxnId="{4171F109-7C9E-4F74-93DC-46FB9D53378D}">
      <dgm:prSet/>
      <dgm:spPr/>
      <dgm:t>
        <a:bodyPr/>
        <a:lstStyle/>
        <a:p>
          <a:endParaRPr lang="en-US"/>
        </a:p>
      </dgm:t>
    </dgm:pt>
    <dgm:pt modelId="{C33C7DA6-5F12-4A26-846C-AEF49640A890}">
      <dgm:prSet phldrT="[Text]"/>
      <dgm:spPr/>
      <dgm:t>
        <a:bodyPr/>
        <a:lstStyle/>
        <a:p>
          <a:r>
            <a:rPr lang="ka-GE" dirty="0" smtClean="0"/>
            <a:t>ქვემო ქართლი</a:t>
          </a:r>
        </a:p>
        <a:p>
          <a:r>
            <a:rPr lang="ka-GE" dirty="0" smtClean="0"/>
            <a:t>კახეთი</a:t>
          </a:r>
          <a:endParaRPr lang="en-US" dirty="0"/>
        </a:p>
      </dgm:t>
    </dgm:pt>
    <dgm:pt modelId="{656E45AB-D350-4FD9-973E-9CE0872A2994}" type="parTrans" cxnId="{EDFF6285-19ED-40E9-A6D8-D5780D1A7BAC}">
      <dgm:prSet/>
      <dgm:spPr/>
      <dgm:t>
        <a:bodyPr/>
        <a:lstStyle/>
        <a:p>
          <a:endParaRPr lang="en-US"/>
        </a:p>
      </dgm:t>
    </dgm:pt>
    <dgm:pt modelId="{70878495-8A7A-44BF-BF6B-D4CD4D4B551D}" type="sibTrans" cxnId="{EDFF6285-19ED-40E9-A6D8-D5780D1A7BAC}">
      <dgm:prSet/>
      <dgm:spPr/>
      <dgm:t>
        <a:bodyPr/>
        <a:lstStyle/>
        <a:p>
          <a:endParaRPr lang="en-US"/>
        </a:p>
      </dgm:t>
    </dgm:pt>
    <dgm:pt modelId="{78119063-C88C-469B-B5D0-22208310F91F}">
      <dgm:prSet phldrT="[Text]"/>
      <dgm:spPr/>
      <dgm:t>
        <a:bodyPr/>
        <a:lstStyle/>
        <a:p>
          <a:r>
            <a:rPr lang="ka-GE" dirty="0" smtClean="0"/>
            <a:t>იმერეთი: </a:t>
          </a:r>
        </a:p>
        <a:p>
          <a:r>
            <a:rPr lang="ka-GE" dirty="0" smtClean="0"/>
            <a:t>სამეგრელო</a:t>
          </a:r>
        </a:p>
        <a:p>
          <a:r>
            <a:rPr lang="ka-GE" dirty="0" smtClean="0"/>
            <a:t>რაჭა-ლეჩხუმი </a:t>
          </a:r>
          <a:endParaRPr lang="en-US" dirty="0"/>
        </a:p>
      </dgm:t>
    </dgm:pt>
    <dgm:pt modelId="{19E0C452-AF59-4D1C-9DE8-1FB5BE89A459}" type="parTrans" cxnId="{B2FE6F6F-AAAC-4083-B25E-26FFFFC3DDC2}">
      <dgm:prSet/>
      <dgm:spPr/>
      <dgm:t>
        <a:bodyPr/>
        <a:lstStyle/>
        <a:p>
          <a:endParaRPr lang="en-US"/>
        </a:p>
      </dgm:t>
    </dgm:pt>
    <dgm:pt modelId="{2364A905-A5B5-45DF-8A69-AF2EC6393BE4}" type="sibTrans" cxnId="{B2FE6F6F-AAAC-4083-B25E-26FFFFC3DDC2}">
      <dgm:prSet/>
      <dgm:spPr/>
      <dgm:t>
        <a:bodyPr/>
        <a:lstStyle/>
        <a:p>
          <a:endParaRPr lang="en-US"/>
        </a:p>
      </dgm:t>
    </dgm:pt>
    <dgm:pt modelId="{3A6E0E99-F066-404E-B850-BE72A4210300}">
      <dgm:prSet phldrT="[Text]"/>
      <dgm:spPr/>
      <dgm:t>
        <a:bodyPr/>
        <a:lstStyle/>
        <a:p>
          <a:r>
            <a:rPr lang="ka-GE" dirty="0" smtClean="0"/>
            <a:t>აჭარა: 236 საწოლზე, 19 აპარატი </a:t>
          </a:r>
          <a:endParaRPr lang="en-US" dirty="0"/>
        </a:p>
      </dgm:t>
    </dgm:pt>
    <dgm:pt modelId="{0351C029-BE22-485D-86E5-0E5B1A70C7C1}" type="parTrans" cxnId="{36D52BC3-E91C-4FA0-BA6E-E9ECA9FD385C}">
      <dgm:prSet/>
      <dgm:spPr/>
      <dgm:t>
        <a:bodyPr/>
        <a:lstStyle/>
        <a:p>
          <a:endParaRPr lang="en-US"/>
        </a:p>
      </dgm:t>
    </dgm:pt>
    <dgm:pt modelId="{4CA42288-9D9A-4FCA-897B-EC8DAF26C323}" type="sibTrans" cxnId="{36D52BC3-E91C-4FA0-BA6E-E9ECA9FD385C}">
      <dgm:prSet/>
      <dgm:spPr/>
      <dgm:t>
        <a:bodyPr/>
        <a:lstStyle/>
        <a:p>
          <a:endParaRPr lang="en-US"/>
        </a:p>
      </dgm:t>
    </dgm:pt>
    <dgm:pt modelId="{8E47B2E5-A599-4A66-A406-90C7840E1899}" type="pres">
      <dgm:prSet presAssocID="{7D39BFB5-CFD0-4C7D-B5A7-2C67A58E854E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E3C0D62-F396-4394-8C0C-38701F0DC441}" type="pres">
      <dgm:prSet presAssocID="{7D39BFB5-CFD0-4C7D-B5A7-2C67A58E854E}" presName="matrix" presStyleCnt="0"/>
      <dgm:spPr/>
    </dgm:pt>
    <dgm:pt modelId="{261C79EE-9EDD-45DC-AA23-4EAD07251E5F}" type="pres">
      <dgm:prSet presAssocID="{7D39BFB5-CFD0-4C7D-B5A7-2C67A58E854E}" presName="tile1" presStyleLbl="node1" presStyleIdx="0" presStyleCnt="4"/>
      <dgm:spPr/>
      <dgm:t>
        <a:bodyPr/>
        <a:lstStyle/>
        <a:p>
          <a:endParaRPr lang="en-US"/>
        </a:p>
      </dgm:t>
    </dgm:pt>
    <dgm:pt modelId="{935D3B85-6459-4DBD-ADB8-5A930814E57D}" type="pres">
      <dgm:prSet presAssocID="{7D39BFB5-CFD0-4C7D-B5A7-2C67A58E854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3D9EC-D8D9-4212-BAF8-6BC32F238297}" type="pres">
      <dgm:prSet presAssocID="{7D39BFB5-CFD0-4C7D-B5A7-2C67A58E854E}" presName="tile2" presStyleLbl="node1" presStyleIdx="1" presStyleCnt="4"/>
      <dgm:spPr/>
    </dgm:pt>
    <dgm:pt modelId="{65485953-14D8-4BDD-B6BD-17D897FAE75A}" type="pres">
      <dgm:prSet presAssocID="{7D39BFB5-CFD0-4C7D-B5A7-2C67A58E854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0D42BF0-B250-4935-84CE-ECA398F714E7}" type="pres">
      <dgm:prSet presAssocID="{7D39BFB5-CFD0-4C7D-B5A7-2C67A58E854E}" presName="tile3" presStyleLbl="node1" presStyleIdx="2" presStyleCnt="4"/>
      <dgm:spPr/>
    </dgm:pt>
    <dgm:pt modelId="{9F8D0111-FE57-42AB-A1DB-864D5AD5782C}" type="pres">
      <dgm:prSet presAssocID="{7D39BFB5-CFD0-4C7D-B5A7-2C67A58E854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C52B9E6-1750-42A1-B304-5478FAAB5D35}" type="pres">
      <dgm:prSet presAssocID="{7D39BFB5-CFD0-4C7D-B5A7-2C67A58E854E}" presName="tile4" presStyleLbl="node1" presStyleIdx="3" presStyleCnt="4"/>
      <dgm:spPr/>
      <dgm:t>
        <a:bodyPr/>
        <a:lstStyle/>
        <a:p>
          <a:endParaRPr lang="en-US"/>
        </a:p>
      </dgm:t>
    </dgm:pt>
    <dgm:pt modelId="{1856F515-F42F-44E5-8C85-0B132E505D41}" type="pres">
      <dgm:prSet presAssocID="{7D39BFB5-CFD0-4C7D-B5A7-2C67A58E854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1D0EB1-1F25-469C-965E-269228CEDEA3}" type="pres">
      <dgm:prSet presAssocID="{7D39BFB5-CFD0-4C7D-B5A7-2C67A58E854E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007085F9-9341-4015-95BF-CDC75617AAB2}" type="presOf" srcId="{89C3D354-A6D4-4665-B0C8-59DBB89002F4}" destId="{261C79EE-9EDD-45DC-AA23-4EAD07251E5F}" srcOrd="0" destOrd="0" presId="urn:microsoft.com/office/officeart/2005/8/layout/matrix1"/>
    <dgm:cxn modelId="{D7F9F435-3E72-4549-85CA-4444735B0A7B}" type="presOf" srcId="{3A6E0E99-F066-404E-B850-BE72A4210300}" destId="{5C52B9E6-1750-42A1-B304-5478FAAB5D35}" srcOrd="0" destOrd="0" presId="urn:microsoft.com/office/officeart/2005/8/layout/matrix1"/>
    <dgm:cxn modelId="{373A3AC8-B48B-4117-8EEF-BDBD90E970E6}" type="presOf" srcId="{A3408D0F-4212-40E6-957C-6C312B4CE76B}" destId="{5E1D0EB1-1F25-469C-965E-269228CEDEA3}" srcOrd="0" destOrd="0" presId="urn:microsoft.com/office/officeart/2005/8/layout/matrix1"/>
    <dgm:cxn modelId="{EDFF6285-19ED-40E9-A6D8-D5780D1A7BAC}" srcId="{A3408D0F-4212-40E6-957C-6C312B4CE76B}" destId="{C33C7DA6-5F12-4A26-846C-AEF49640A890}" srcOrd="1" destOrd="0" parTransId="{656E45AB-D350-4FD9-973E-9CE0872A2994}" sibTransId="{70878495-8A7A-44BF-BF6B-D4CD4D4B551D}"/>
    <dgm:cxn modelId="{B43C27A8-02BB-443C-8585-A96AE935539E}" type="presOf" srcId="{78119063-C88C-469B-B5D0-22208310F91F}" destId="{9F8D0111-FE57-42AB-A1DB-864D5AD5782C}" srcOrd="1" destOrd="0" presId="urn:microsoft.com/office/officeart/2005/8/layout/matrix1"/>
    <dgm:cxn modelId="{36D52BC3-E91C-4FA0-BA6E-E9ECA9FD385C}" srcId="{A3408D0F-4212-40E6-957C-6C312B4CE76B}" destId="{3A6E0E99-F066-404E-B850-BE72A4210300}" srcOrd="3" destOrd="0" parTransId="{0351C029-BE22-485D-86E5-0E5B1A70C7C1}" sibTransId="{4CA42288-9D9A-4FCA-897B-EC8DAF26C323}"/>
    <dgm:cxn modelId="{4171F109-7C9E-4F74-93DC-46FB9D53378D}" srcId="{A3408D0F-4212-40E6-957C-6C312B4CE76B}" destId="{89C3D354-A6D4-4665-B0C8-59DBB89002F4}" srcOrd="0" destOrd="0" parTransId="{0BC25752-7044-4BD3-97BD-4148D0368A43}" sibTransId="{F100DB39-6CC6-4508-9919-AF11FBEE3000}"/>
    <dgm:cxn modelId="{F5EEB9C0-3298-4CB6-95B9-42F1469D7EC0}" type="presOf" srcId="{7D39BFB5-CFD0-4C7D-B5A7-2C67A58E854E}" destId="{8E47B2E5-A599-4A66-A406-90C7840E1899}" srcOrd="0" destOrd="0" presId="urn:microsoft.com/office/officeart/2005/8/layout/matrix1"/>
    <dgm:cxn modelId="{CA1E242F-D8BD-4C2F-8FF6-3B2503CC2BAC}" type="presOf" srcId="{78119063-C88C-469B-B5D0-22208310F91F}" destId="{50D42BF0-B250-4935-84CE-ECA398F714E7}" srcOrd="0" destOrd="0" presId="urn:microsoft.com/office/officeart/2005/8/layout/matrix1"/>
    <dgm:cxn modelId="{89D3DE26-895B-47DA-BEE7-6479996A5E03}" type="presOf" srcId="{C33C7DA6-5F12-4A26-846C-AEF49640A890}" destId="{B273D9EC-D8D9-4212-BAF8-6BC32F238297}" srcOrd="0" destOrd="0" presId="urn:microsoft.com/office/officeart/2005/8/layout/matrix1"/>
    <dgm:cxn modelId="{550CA504-A396-40A0-B701-6DC1459E77E1}" type="presOf" srcId="{3A6E0E99-F066-404E-B850-BE72A4210300}" destId="{1856F515-F42F-44E5-8C85-0B132E505D41}" srcOrd="1" destOrd="0" presId="urn:microsoft.com/office/officeart/2005/8/layout/matrix1"/>
    <dgm:cxn modelId="{13B89BBE-5C66-49A4-8020-53529C6E067C}" type="presOf" srcId="{89C3D354-A6D4-4665-B0C8-59DBB89002F4}" destId="{935D3B85-6459-4DBD-ADB8-5A930814E57D}" srcOrd="1" destOrd="0" presId="urn:microsoft.com/office/officeart/2005/8/layout/matrix1"/>
    <dgm:cxn modelId="{98DEE1D8-2723-4098-BA84-047675A6E41E}" type="presOf" srcId="{C33C7DA6-5F12-4A26-846C-AEF49640A890}" destId="{65485953-14D8-4BDD-B6BD-17D897FAE75A}" srcOrd="1" destOrd="0" presId="urn:microsoft.com/office/officeart/2005/8/layout/matrix1"/>
    <dgm:cxn modelId="{B2FE6F6F-AAAC-4083-B25E-26FFFFC3DDC2}" srcId="{A3408D0F-4212-40E6-957C-6C312B4CE76B}" destId="{78119063-C88C-469B-B5D0-22208310F91F}" srcOrd="2" destOrd="0" parTransId="{19E0C452-AF59-4D1C-9DE8-1FB5BE89A459}" sibTransId="{2364A905-A5B5-45DF-8A69-AF2EC6393BE4}"/>
    <dgm:cxn modelId="{067EAF16-A925-4100-A107-CEA08AFFCB88}" srcId="{7D39BFB5-CFD0-4C7D-B5A7-2C67A58E854E}" destId="{A3408D0F-4212-40E6-957C-6C312B4CE76B}" srcOrd="0" destOrd="0" parTransId="{56745713-0249-4010-82FE-EB837CCF058D}" sibTransId="{95648111-ADE9-4C0D-84B2-5E0D8FC5D558}"/>
    <dgm:cxn modelId="{1D735A08-9DDE-492E-9F91-7C3B91E88ECE}" type="presParOf" srcId="{8E47B2E5-A599-4A66-A406-90C7840E1899}" destId="{7E3C0D62-F396-4394-8C0C-38701F0DC441}" srcOrd="0" destOrd="0" presId="urn:microsoft.com/office/officeart/2005/8/layout/matrix1"/>
    <dgm:cxn modelId="{E2487AE9-9304-4978-A9F7-2C37B51D9F5C}" type="presParOf" srcId="{7E3C0D62-F396-4394-8C0C-38701F0DC441}" destId="{261C79EE-9EDD-45DC-AA23-4EAD07251E5F}" srcOrd="0" destOrd="0" presId="urn:microsoft.com/office/officeart/2005/8/layout/matrix1"/>
    <dgm:cxn modelId="{1B76364F-C76D-498A-9C84-DB50D7CEBD36}" type="presParOf" srcId="{7E3C0D62-F396-4394-8C0C-38701F0DC441}" destId="{935D3B85-6459-4DBD-ADB8-5A930814E57D}" srcOrd="1" destOrd="0" presId="urn:microsoft.com/office/officeart/2005/8/layout/matrix1"/>
    <dgm:cxn modelId="{03831CC6-0153-4B8C-9350-BCE8C1E6ABAB}" type="presParOf" srcId="{7E3C0D62-F396-4394-8C0C-38701F0DC441}" destId="{B273D9EC-D8D9-4212-BAF8-6BC32F238297}" srcOrd="2" destOrd="0" presId="urn:microsoft.com/office/officeart/2005/8/layout/matrix1"/>
    <dgm:cxn modelId="{DB1B874A-8288-4BE4-8046-561262A68586}" type="presParOf" srcId="{7E3C0D62-F396-4394-8C0C-38701F0DC441}" destId="{65485953-14D8-4BDD-B6BD-17D897FAE75A}" srcOrd="3" destOrd="0" presId="urn:microsoft.com/office/officeart/2005/8/layout/matrix1"/>
    <dgm:cxn modelId="{76E8DA1C-B091-400A-BB88-6749C9059C27}" type="presParOf" srcId="{7E3C0D62-F396-4394-8C0C-38701F0DC441}" destId="{50D42BF0-B250-4935-84CE-ECA398F714E7}" srcOrd="4" destOrd="0" presId="urn:microsoft.com/office/officeart/2005/8/layout/matrix1"/>
    <dgm:cxn modelId="{063660FF-F9AE-4DDE-A69E-AE90BDB32503}" type="presParOf" srcId="{7E3C0D62-F396-4394-8C0C-38701F0DC441}" destId="{9F8D0111-FE57-42AB-A1DB-864D5AD5782C}" srcOrd="5" destOrd="0" presId="urn:microsoft.com/office/officeart/2005/8/layout/matrix1"/>
    <dgm:cxn modelId="{BE63BD08-DEAE-47AC-A69B-2095EC688882}" type="presParOf" srcId="{7E3C0D62-F396-4394-8C0C-38701F0DC441}" destId="{5C52B9E6-1750-42A1-B304-5478FAAB5D35}" srcOrd="6" destOrd="0" presId="urn:microsoft.com/office/officeart/2005/8/layout/matrix1"/>
    <dgm:cxn modelId="{B53E340B-40FE-442E-9769-58F6CF8883DC}" type="presParOf" srcId="{7E3C0D62-F396-4394-8C0C-38701F0DC441}" destId="{1856F515-F42F-44E5-8C85-0B132E505D41}" srcOrd="7" destOrd="0" presId="urn:microsoft.com/office/officeart/2005/8/layout/matrix1"/>
    <dgm:cxn modelId="{1782B6E6-BCEF-4EC3-8A47-AC805BB6C393}" type="presParOf" srcId="{8E47B2E5-A599-4A66-A406-90C7840E1899}" destId="{5E1D0EB1-1F25-469C-965E-269228CEDEA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C79EE-9EDD-45DC-AA23-4EAD07251E5F}">
      <dsp:nvSpPr>
        <dsp:cNvPr id="0" name=""/>
        <dsp:cNvSpPr/>
      </dsp:nvSpPr>
      <dsp:spPr>
        <a:xfrm rot="16200000">
          <a:off x="1541065" y="-1541065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თბილისი: 1774 საწოლი, 397 სუნთქვის აპარატი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მცხეთა-მთიანეთი: 91 საწოლი, 19 სუნთქვის აპარატი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შიდა ქართლი: </a:t>
          </a:r>
        </a:p>
      </dsp:txBody>
      <dsp:txXfrm rot="5400000">
        <a:off x="0" y="0"/>
        <a:ext cx="5257800" cy="1631751"/>
      </dsp:txXfrm>
    </dsp:sp>
    <dsp:sp modelId="{B273D9EC-D8D9-4212-BAF8-6BC32F238297}">
      <dsp:nvSpPr>
        <dsp:cNvPr id="0" name=""/>
        <dsp:cNvSpPr/>
      </dsp:nvSpPr>
      <dsp:spPr>
        <a:xfrm>
          <a:off x="5257800" y="0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ქვემო ქართლი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კახეთი</a:t>
          </a:r>
          <a:endParaRPr lang="en-US" sz="1800" kern="1200" dirty="0"/>
        </a:p>
      </dsp:txBody>
      <dsp:txXfrm>
        <a:off x="5257800" y="0"/>
        <a:ext cx="5257800" cy="1631751"/>
      </dsp:txXfrm>
    </dsp:sp>
    <dsp:sp modelId="{50D42BF0-B250-4935-84CE-ECA398F714E7}">
      <dsp:nvSpPr>
        <dsp:cNvPr id="0" name=""/>
        <dsp:cNvSpPr/>
      </dsp:nvSpPr>
      <dsp:spPr>
        <a:xfrm rot="10800000">
          <a:off x="0" y="2175669"/>
          <a:ext cx="5257800" cy="217566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იმერეთი: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სამეგრელო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რაჭა-ლეჩხუმი </a:t>
          </a:r>
          <a:endParaRPr lang="en-US" sz="1800" kern="1200" dirty="0"/>
        </a:p>
      </dsp:txBody>
      <dsp:txXfrm rot="10800000">
        <a:off x="0" y="2719586"/>
        <a:ext cx="5257800" cy="1631751"/>
      </dsp:txXfrm>
    </dsp:sp>
    <dsp:sp modelId="{5C52B9E6-1750-42A1-B304-5478FAAB5D35}">
      <dsp:nvSpPr>
        <dsp:cNvPr id="0" name=""/>
        <dsp:cNvSpPr/>
      </dsp:nvSpPr>
      <dsp:spPr>
        <a:xfrm rot="5400000">
          <a:off x="6798865" y="634603"/>
          <a:ext cx="2175669" cy="5257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აჭარა: 236 საწოლზე, 19 აპარატი </a:t>
          </a:r>
          <a:endParaRPr lang="en-US" sz="1800" kern="1200" dirty="0"/>
        </a:p>
      </dsp:txBody>
      <dsp:txXfrm rot="-5400000">
        <a:off x="5257800" y="2719586"/>
        <a:ext cx="5257800" cy="1631751"/>
      </dsp:txXfrm>
    </dsp:sp>
    <dsp:sp modelId="{5E1D0EB1-1F25-469C-965E-269228CEDEA3}">
      <dsp:nvSpPr>
        <dsp:cNvPr id="0" name=""/>
        <dsp:cNvSpPr/>
      </dsp:nvSpPr>
      <dsp:spPr>
        <a:xfrm>
          <a:off x="3680460" y="1631751"/>
          <a:ext cx="3154680" cy="1087834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სამედიცინო რეგიონები </a:t>
          </a:r>
          <a:r>
            <a:rPr lang="en-US" sz="1800" kern="1200" dirty="0" smtClean="0"/>
            <a:t>COVID </a:t>
          </a:r>
          <a:r>
            <a:rPr lang="ka-GE" sz="1800" kern="1200" dirty="0" smtClean="0"/>
            <a:t>ის ჰოსპიტალური მართვისთვის </a:t>
          </a:r>
          <a:endParaRPr lang="en-US" sz="1800" kern="1200" dirty="0"/>
        </a:p>
      </dsp:txBody>
      <dsp:txXfrm>
        <a:off x="3733564" y="1684855"/>
        <a:ext cx="3048472" cy="981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6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1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0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0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1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2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3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4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1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2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1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5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31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რეგიონული ოპერაციული მენეჯმენტი ჰოსპიტლების</a:t>
            </a:r>
            <a:br>
              <a:rPr lang="ka-GE" dirty="0" smtClean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945748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1155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Office Theme</vt:lpstr>
      <vt:lpstr>PowerPoint Presentation</vt:lpstr>
      <vt:lpstr>რეგიონული ოპერაციული მენეჯმენტი ჰოსპიტლების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2</cp:revision>
  <dcterms:created xsi:type="dcterms:W3CDTF">2020-03-24T13:09:16Z</dcterms:created>
  <dcterms:modified xsi:type="dcterms:W3CDTF">2020-03-24T13:17:44Z</dcterms:modified>
</cp:coreProperties>
</file>